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448">
          <p15:clr>
            <a:srgbClr val="A4A3A4"/>
          </p15:clr>
        </p15:guide>
        <p15:guide id="2" pos="288">
          <p15:clr>
            <a:srgbClr val="9AA0A6"/>
          </p15:clr>
        </p15:guide>
        <p15:guide id="3" pos="4608">
          <p15:clr>
            <a:srgbClr val="9AA0A6"/>
          </p15:clr>
        </p15:guide>
        <p15:guide id="4" orient="horz" pos="311">
          <p15:clr>
            <a:srgbClr val="9AA0A6"/>
          </p15:clr>
        </p15:guide>
        <p15:guide id="5" orient="horz" pos="604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p:guide pos="288"/>
        <p:guide pos="4608"/>
        <p:guide pos="311" orient="horz"/>
        <p:guide pos="6048"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d509e088a6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d509e088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d509e088a6_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d509e088a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image" Target="../media/image1.png"/><Relationship Id="rId7"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6.jpg"/><Relationship Id="rId4" Type="http://schemas.openxmlformats.org/officeDocument/2006/relationships/image" Target="../media/image7.jpg"/><Relationship Id="rId5" Type="http://schemas.openxmlformats.org/officeDocument/2006/relationships/image" Target="../media/image8.jpg"/><Relationship Id="rId6" Type="http://schemas.openxmlformats.org/officeDocument/2006/relationships/image" Target="../media/image9.jpg"/><Relationship Id="rId7"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mt="80000"/>
          </a:blip>
          <a:stretch>
            <a:fillRect/>
          </a:stretch>
        </p:blipFill>
        <p:spPr>
          <a:xfrm>
            <a:off x="3886200" y="7312507"/>
            <a:ext cx="3429000" cy="2283714"/>
          </a:xfrm>
          <a:prstGeom prst="rect">
            <a:avLst/>
          </a:prstGeom>
          <a:noFill/>
          <a:ln cap="flat" cmpd="sng" w="9525">
            <a:solidFill>
              <a:schemeClr val="dk2"/>
            </a:solidFill>
            <a:prstDash val="solid"/>
            <a:round/>
            <a:headEnd len="sm" w="sm" type="none"/>
            <a:tailEnd len="sm" w="sm" type="none"/>
          </a:ln>
        </p:spPr>
      </p:pic>
      <p:pic>
        <p:nvPicPr>
          <p:cNvPr id="55" name="Google Shape;55;p13"/>
          <p:cNvPicPr preferRelativeResize="0"/>
          <p:nvPr/>
        </p:nvPicPr>
        <p:blipFill>
          <a:blip r:embed="rId4">
            <a:alphaModFix amt="60000"/>
          </a:blip>
          <a:stretch>
            <a:fillRect/>
          </a:stretch>
        </p:blipFill>
        <p:spPr>
          <a:xfrm>
            <a:off x="457200" y="7312503"/>
            <a:ext cx="3429000" cy="2283722"/>
          </a:xfrm>
          <a:prstGeom prst="rect">
            <a:avLst/>
          </a:prstGeom>
          <a:noFill/>
          <a:ln cap="flat" cmpd="sng" w="9525">
            <a:solidFill>
              <a:schemeClr val="dk2"/>
            </a:solidFill>
            <a:prstDash val="solid"/>
            <a:round/>
            <a:headEnd len="sm" w="sm" type="none"/>
            <a:tailEnd len="sm" w="sm" type="none"/>
          </a:ln>
        </p:spPr>
      </p:pic>
      <p:pic>
        <p:nvPicPr>
          <p:cNvPr id="56" name="Google Shape;56;p13"/>
          <p:cNvPicPr preferRelativeResize="0"/>
          <p:nvPr/>
        </p:nvPicPr>
        <p:blipFill>
          <a:blip r:embed="rId5">
            <a:alphaModFix amt="40000"/>
          </a:blip>
          <a:stretch>
            <a:fillRect/>
          </a:stretch>
        </p:blipFill>
        <p:spPr>
          <a:xfrm>
            <a:off x="3886200" y="5026128"/>
            <a:ext cx="3429000" cy="2283721"/>
          </a:xfrm>
          <a:prstGeom prst="rect">
            <a:avLst/>
          </a:prstGeom>
          <a:noFill/>
          <a:ln cap="flat" cmpd="sng" w="9525">
            <a:solidFill>
              <a:schemeClr val="dk2"/>
            </a:solidFill>
            <a:prstDash val="solid"/>
            <a:round/>
            <a:headEnd len="sm" w="sm" type="none"/>
            <a:tailEnd len="sm" w="sm" type="none"/>
          </a:ln>
        </p:spPr>
      </p:pic>
      <p:pic>
        <p:nvPicPr>
          <p:cNvPr id="57" name="Google Shape;57;p13"/>
          <p:cNvPicPr preferRelativeResize="0"/>
          <p:nvPr/>
        </p:nvPicPr>
        <p:blipFill>
          <a:blip r:embed="rId6">
            <a:alphaModFix amt="20000"/>
          </a:blip>
          <a:stretch>
            <a:fillRect/>
          </a:stretch>
        </p:blipFill>
        <p:spPr>
          <a:xfrm>
            <a:off x="457200" y="5026128"/>
            <a:ext cx="3429000" cy="2283721"/>
          </a:xfrm>
          <a:prstGeom prst="rect">
            <a:avLst/>
          </a:prstGeom>
          <a:noFill/>
          <a:ln cap="flat" cmpd="sng" w="9525">
            <a:solidFill>
              <a:schemeClr val="dk2"/>
            </a:solidFill>
            <a:prstDash val="solid"/>
            <a:round/>
            <a:headEnd len="sm" w="sm" type="none"/>
            <a:tailEnd len="sm" w="sm" type="none"/>
          </a:ln>
        </p:spPr>
      </p:pic>
      <p:sp>
        <p:nvSpPr>
          <p:cNvPr id="58" name="Google Shape;58;p13"/>
          <p:cNvSpPr txBox="1"/>
          <p:nvPr/>
        </p:nvSpPr>
        <p:spPr>
          <a:xfrm>
            <a:off x="457200" y="502612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ชั้นไฟบางมากก่อน</a:t>
            </a:r>
            <a:endParaRPr sz="1000">
              <a:solidFill>
                <a:schemeClr val="dk1"/>
              </a:solidFill>
              <a:latin typeface="Open Sans"/>
              <a:ea typeface="Open Sans"/>
              <a:cs typeface="Open Sans"/>
              <a:sym typeface="Open Sans"/>
            </a:endParaRPr>
          </a:p>
        </p:txBody>
      </p:sp>
      <p:sp>
        <p:nvSpPr>
          <p:cNvPr id="59" name="Google Shape;59;p13"/>
          <p:cNvSpPr txBox="1"/>
          <p:nvPr/>
        </p:nvSpPr>
        <p:spPr>
          <a:xfrm>
            <a:off x="3886200" y="5026125"/>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ปล่อยให้แห้งแล้วเติมสีเทาอ่อน</a:t>
            </a:r>
            <a:endParaRPr sz="1000">
              <a:solidFill>
                <a:schemeClr val="dk1"/>
              </a:solidFill>
              <a:latin typeface="Open Sans"/>
              <a:ea typeface="Open Sans"/>
              <a:cs typeface="Open Sans"/>
              <a:sym typeface="Open Sans"/>
            </a:endParaRPr>
          </a:p>
        </p:txBody>
      </p:sp>
      <p:sp>
        <p:nvSpPr>
          <p:cNvPr id="60" name="Google Shape;60;p13"/>
          <p:cNvSpPr txBox="1"/>
          <p:nvPr/>
        </p:nvSpPr>
        <p:spPr>
          <a:xfrm>
            <a:off x="457200" y="7312500"/>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ปล่อยให้แห้งแล้วจึงเติมสีเทาเข้มลงไป</a:t>
            </a:r>
            <a:endParaRPr sz="1000">
              <a:solidFill>
                <a:schemeClr val="dk1"/>
              </a:solidFill>
              <a:latin typeface="Open Sans"/>
              <a:ea typeface="Open Sans"/>
              <a:cs typeface="Open Sans"/>
              <a:sym typeface="Open Sans"/>
            </a:endParaRPr>
          </a:p>
        </p:txBody>
      </p:sp>
      <p:sp>
        <p:nvSpPr>
          <p:cNvPr id="61" name="Google Shape;61;p13"/>
          <p:cNvSpPr txBox="1"/>
          <p:nvPr/>
        </p:nvSpPr>
        <p:spPr>
          <a:xfrm>
            <a:off x="3886200" y="7312500"/>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l">
              <a:spcBef>
                <a:spcPts val="0"/>
              </a:spcBef>
              <a:spcAft>
                <a:spcPts val="0"/>
              </a:spcAft>
              <a:buNone/>
            </a:pPr>
            <a:r>
              <a:rPr lang="en" sz="1000">
                <a:latin typeface="Open Sans"/>
                <a:ea typeface="Open Sans"/>
                <a:cs typeface="Open Sans"/>
                <a:sym typeface="Open Sans"/>
              </a:rPr>
              <a:t>จากนั้นเพิ่มสีเทาเข้มที่สุด</a:t>
            </a:r>
            <a:endParaRPr sz="1000">
              <a:latin typeface="Open Sans"/>
              <a:ea typeface="Open Sans"/>
              <a:cs typeface="Open Sans"/>
              <a:sym typeface="Open Sans"/>
            </a:endParaRPr>
          </a:p>
        </p:txBody>
      </p:sp>
      <p:pic>
        <p:nvPicPr>
          <p:cNvPr id="62" name="Google Shape;62;p13"/>
          <p:cNvPicPr preferRelativeResize="0"/>
          <p:nvPr/>
        </p:nvPicPr>
        <p:blipFill>
          <a:blip r:embed="rId7">
            <a:alphaModFix/>
          </a:blip>
          <a:stretch>
            <a:fillRect/>
          </a:stretch>
        </p:blipFill>
        <p:spPr>
          <a:xfrm>
            <a:off x="3886204" y="2221860"/>
            <a:ext cx="3429000" cy="2283713"/>
          </a:xfrm>
          <a:prstGeom prst="rect">
            <a:avLst/>
          </a:prstGeom>
          <a:noFill/>
          <a:ln>
            <a:noFill/>
          </a:ln>
        </p:spPr>
      </p:pic>
      <p:sp>
        <p:nvSpPr>
          <p:cNvPr id="63" name="Google Shape;63;p13"/>
          <p:cNvSpPr txBox="1"/>
          <p:nvPr/>
        </p:nvSpPr>
        <p:spPr>
          <a:xfrm>
            <a:off x="3886200" y="2219163"/>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รูปภาพอ้างอิง</a:t>
            </a:r>
            <a:endParaRPr sz="1000">
              <a:solidFill>
                <a:schemeClr val="dk1"/>
              </a:solidFill>
              <a:latin typeface="Open Sans"/>
              <a:ea typeface="Open Sans"/>
              <a:cs typeface="Open Sans"/>
              <a:sym typeface="Open Sans"/>
            </a:endParaRPr>
          </a:p>
        </p:txBody>
      </p:sp>
      <p:pic>
        <p:nvPicPr>
          <p:cNvPr id="64" name="Google Shape;64;p13"/>
          <p:cNvPicPr preferRelativeResize="0"/>
          <p:nvPr/>
        </p:nvPicPr>
        <p:blipFill>
          <a:blip r:embed="rId7">
            <a:alphaModFix amt="8000"/>
          </a:blip>
          <a:stretch>
            <a:fillRect/>
          </a:stretch>
        </p:blipFill>
        <p:spPr>
          <a:xfrm>
            <a:off x="457204" y="2220510"/>
            <a:ext cx="3429000" cy="2283713"/>
          </a:xfrm>
          <a:prstGeom prst="rect">
            <a:avLst/>
          </a:prstGeom>
          <a:noFill/>
          <a:ln cap="flat" cmpd="sng" w="9525">
            <a:solidFill>
              <a:schemeClr val="dk2"/>
            </a:solidFill>
            <a:prstDash val="solid"/>
            <a:round/>
            <a:headEnd len="sm" w="sm" type="none"/>
            <a:tailEnd len="sm" w="sm" type="none"/>
          </a:ln>
        </p:spPr>
      </p:pic>
      <p:sp>
        <p:nvSpPr>
          <p:cNvPr id="65" name="Google Shape;65;p13"/>
          <p:cNvSpPr txBox="1"/>
          <p:nvPr/>
        </p:nvSpPr>
        <p:spPr>
          <a:xfrm>
            <a:off x="457200" y="221917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l">
              <a:spcBef>
                <a:spcPts val="0"/>
              </a:spcBef>
              <a:spcAft>
                <a:spcPts val="0"/>
              </a:spcAft>
              <a:buNone/>
            </a:pPr>
            <a:r>
              <a:rPr lang="en" sz="1000">
                <a:solidFill>
                  <a:srgbClr val="D9D9D9"/>
                </a:solidFill>
                <a:latin typeface="Open Sans"/>
                <a:ea typeface="Open Sans"/>
                <a:cs typeface="Open Sans"/>
                <a:sym typeface="Open Sans"/>
              </a:rPr>
              <a:t>ทาสีที่นี่</a:t>
            </a:r>
            <a:endParaRPr sz="1000">
              <a:solidFill>
                <a:srgbClr val="D9D9D9"/>
              </a:solidFill>
            </a:endParaRPr>
          </a:p>
        </p:txBody>
      </p:sp>
      <p:sp>
        <p:nvSpPr>
          <p:cNvPr id="66" name="Google Shape;66;p13"/>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Apple</a:t>
            </a:r>
            <a:endParaRPr sz="1500">
              <a:latin typeface="Open Sans"/>
              <a:ea typeface="Open Sans"/>
              <a:cs typeface="Open Sans"/>
              <a:sym typeface="Open Sans"/>
            </a:endParaRPr>
          </a:p>
          <a:p>
            <a:pPr indent="0" lvl="0" marL="0" rtl="0" algn="l">
              <a:spcBef>
                <a:spcPts val="0"/>
              </a:spcBef>
              <a:spcAft>
                <a:spcPts val="0"/>
              </a:spcAft>
              <a:buNone/>
            </a:pPr>
            <a:r>
              <a:rPr lang="en" sz="1300">
                <a:latin typeface="Open Sans"/>
                <a:ea typeface="Open Sans"/>
                <a:cs typeface="Open Sans"/>
                <a:sym typeface="Open Sans"/>
              </a:rPr>
              <a:t>พื้นฐานการวาดภาพสีน้ำ - Apple</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 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สีน้ำทำงานได้ดีที่สุดเมื่อคุณวาดจากสีอ่อนไปสีเข้ม ซึ่งตรงกันข้ามกับการวาดภาพ เอกสารงานนี้จะช่วยให้คุณเห็นรูปร่างต่างๆ ของแสงและความมืดในวัตถุ หากนี่เป็นครั้งแรกของคุณ เพียงใช้เลเยอร์บาง ๆ ที่มีสีเดียวกัน หรือลองเปลี่ยนจากสีโทนอุ่น เช่น สีส้มอ่อน ไปเป็นสีโทนเย็น เช่น สีม่วงเข้ม</a:t>
            </a:r>
            <a:endParaRPr sz="1000">
              <a:solidFill>
                <a:schemeClr val="dk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4"/>
          <p:cNvPicPr preferRelativeResize="0"/>
          <p:nvPr/>
        </p:nvPicPr>
        <p:blipFill>
          <a:blip r:embed="rId3">
            <a:alphaModFix amt="80000"/>
          </a:blip>
          <a:stretch>
            <a:fillRect/>
          </a:stretch>
        </p:blipFill>
        <p:spPr>
          <a:xfrm>
            <a:off x="3886213" y="7309850"/>
            <a:ext cx="3429000" cy="2416437"/>
          </a:xfrm>
          <a:prstGeom prst="rect">
            <a:avLst/>
          </a:prstGeom>
          <a:noFill/>
          <a:ln cap="flat" cmpd="sng" w="9525">
            <a:solidFill>
              <a:schemeClr val="dk2"/>
            </a:solidFill>
            <a:prstDash val="solid"/>
            <a:round/>
            <a:headEnd len="sm" w="sm" type="none"/>
            <a:tailEnd len="sm" w="sm" type="none"/>
          </a:ln>
        </p:spPr>
      </p:pic>
      <p:pic>
        <p:nvPicPr>
          <p:cNvPr id="72" name="Google Shape;72;p14"/>
          <p:cNvPicPr preferRelativeResize="0"/>
          <p:nvPr/>
        </p:nvPicPr>
        <p:blipFill>
          <a:blip r:embed="rId4">
            <a:alphaModFix amt="60000"/>
          </a:blip>
          <a:stretch>
            <a:fillRect/>
          </a:stretch>
        </p:blipFill>
        <p:spPr>
          <a:xfrm>
            <a:off x="457200" y="7309850"/>
            <a:ext cx="3429000" cy="2416437"/>
          </a:xfrm>
          <a:prstGeom prst="rect">
            <a:avLst/>
          </a:prstGeom>
          <a:noFill/>
          <a:ln cap="flat" cmpd="sng" w="9525">
            <a:solidFill>
              <a:schemeClr val="dk2"/>
            </a:solidFill>
            <a:prstDash val="solid"/>
            <a:round/>
            <a:headEnd len="sm" w="sm" type="none"/>
            <a:tailEnd len="sm" w="sm" type="none"/>
          </a:ln>
        </p:spPr>
      </p:pic>
      <p:pic>
        <p:nvPicPr>
          <p:cNvPr id="73" name="Google Shape;73;p14"/>
          <p:cNvPicPr preferRelativeResize="0"/>
          <p:nvPr/>
        </p:nvPicPr>
        <p:blipFill>
          <a:blip r:embed="rId5">
            <a:alphaModFix amt="40000"/>
          </a:blip>
          <a:stretch>
            <a:fillRect/>
          </a:stretch>
        </p:blipFill>
        <p:spPr>
          <a:xfrm>
            <a:off x="3886213" y="4893425"/>
            <a:ext cx="3429000" cy="2416437"/>
          </a:xfrm>
          <a:prstGeom prst="rect">
            <a:avLst/>
          </a:prstGeom>
          <a:noFill/>
          <a:ln cap="flat" cmpd="sng" w="9525">
            <a:solidFill>
              <a:schemeClr val="dk2"/>
            </a:solidFill>
            <a:prstDash val="solid"/>
            <a:round/>
            <a:headEnd len="sm" w="sm" type="none"/>
            <a:tailEnd len="sm" w="sm" type="none"/>
          </a:ln>
        </p:spPr>
      </p:pic>
      <p:pic>
        <p:nvPicPr>
          <p:cNvPr id="74" name="Google Shape;74;p14"/>
          <p:cNvPicPr preferRelativeResize="0"/>
          <p:nvPr/>
        </p:nvPicPr>
        <p:blipFill>
          <a:blip r:embed="rId6">
            <a:alphaModFix amt="20000"/>
          </a:blip>
          <a:stretch>
            <a:fillRect/>
          </a:stretch>
        </p:blipFill>
        <p:spPr>
          <a:xfrm>
            <a:off x="457200" y="4893425"/>
            <a:ext cx="3429000" cy="2416437"/>
          </a:xfrm>
          <a:prstGeom prst="rect">
            <a:avLst/>
          </a:prstGeom>
          <a:noFill/>
          <a:ln cap="flat" cmpd="sng" w="9525">
            <a:solidFill>
              <a:schemeClr val="dk2"/>
            </a:solidFill>
            <a:prstDash val="solid"/>
            <a:round/>
            <a:headEnd len="sm" w="sm" type="none"/>
            <a:tailEnd len="sm" w="sm" type="none"/>
          </a:ln>
        </p:spPr>
      </p:pic>
      <p:sp>
        <p:nvSpPr>
          <p:cNvPr id="75" name="Google Shape;75;p14"/>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Orange</a:t>
            </a:r>
            <a:endParaRPr sz="1500">
              <a:latin typeface="Open Sans"/>
              <a:ea typeface="Open Sans"/>
              <a:cs typeface="Open Sans"/>
              <a:sym typeface="Open Sans"/>
            </a:endParaRPr>
          </a:p>
          <a:p>
            <a:pPr indent="0" lvl="0" marL="0" rtl="0" algn="l">
              <a:spcBef>
                <a:spcPts val="0"/>
              </a:spcBef>
              <a:spcAft>
                <a:spcPts val="0"/>
              </a:spcAft>
              <a:buNone/>
            </a:pPr>
            <a:r>
              <a:rPr lang="en" sz="1300">
                <a:latin typeface="Open Sans"/>
                <a:ea typeface="Open Sans"/>
                <a:cs typeface="Open Sans"/>
                <a:sym typeface="Open Sans"/>
              </a:rPr>
              <a:t>พื้นฐานการวาดภาพสีน้ำ-สีส้ม</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สีน้ำทำงานได้ดีที่สุดเมื่อคุณวาดจากสีอ่อนไปสีเข้ม ซึ่งตรงกันข้ามกับการวาดภาพ เอกสารงานนี้จะช่วยให้คุณเห็นรูปร่างต่างๆ ของแสงและความมืดในวัตถุ หากนี่เป็นครั้งแรกของคุณ เพียงใช้ชั้นบางๆ ที่มีสีเดียวกัน หรือลองเปลี่ยนจากสีโทนอุ่น เช่น สีส้มอ่อน ไปเป็นสีโทนเย็น เช่น สีม่วงเข้ม</a:t>
            </a:r>
            <a:endParaRPr sz="1000">
              <a:solidFill>
                <a:schemeClr val="dk1"/>
              </a:solidFill>
              <a:latin typeface="Open Sans"/>
              <a:ea typeface="Open Sans"/>
              <a:cs typeface="Open Sans"/>
              <a:sym typeface="Open Sans"/>
            </a:endParaRPr>
          </a:p>
        </p:txBody>
      </p:sp>
      <p:sp>
        <p:nvSpPr>
          <p:cNvPr id="76" name="Google Shape;76;p14"/>
          <p:cNvSpPr txBox="1"/>
          <p:nvPr/>
        </p:nvSpPr>
        <p:spPr>
          <a:xfrm>
            <a:off x="886225" y="69432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ชั้นไฟบางมากก่อน</a:t>
            </a:r>
            <a:endParaRPr sz="1000">
              <a:solidFill>
                <a:schemeClr val="dk1"/>
              </a:solidFill>
              <a:latin typeface="Open Sans"/>
              <a:ea typeface="Open Sans"/>
              <a:cs typeface="Open Sans"/>
              <a:sym typeface="Open Sans"/>
            </a:endParaRPr>
          </a:p>
        </p:txBody>
      </p:sp>
      <p:sp>
        <p:nvSpPr>
          <p:cNvPr id="77" name="Google Shape;77;p14"/>
          <p:cNvSpPr txBox="1"/>
          <p:nvPr/>
        </p:nvSpPr>
        <p:spPr>
          <a:xfrm>
            <a:off x="3886213" y="6943188"/>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ปล่อยให้แห้งแล้วเติมสีเทาอ่อน</a:t>
            </a:r>
            <a:endParaRPr sz="1000">
              <a:solidFill>
                <a:schemeClr val="dk1"/>
              </a:solidFill>
              <a:latin typeface="Open Sans"/>
              <a:ea typeface="Open Sans"/>
              <a:cs typeface="Open Sans"/>
              <a:sym typeface="Open Sans"/>
            </a:endParaRPr>
          </a:p>
        </p:txBody>
      </p:sp>
      <p:pic>
        <p:nvPicPr>
          <p:cNvPr id="78" name="Google Shape;78;p14"/>
          <p:cNvPicPr preferRelativeResize="0"/>
          <p:nvPr/>
        </p:nvPicPr>
        <p:blipFill>
          <a:blip r:embed="rId7">
            <a:alphaModFix/>
          </a:blip>
          <a:stretch>
            <a:fillRect/>
          </a:stretch>
        </p:blipFill>
        <p:spPr>
          <a:xfrm>
            <a:off x="3886200" y="2219175"/>
            <a:ext cx="3429000" cy="2416437"/>
          </a:xfrm>
          <a:prstGeom prst="rect">
            <a:avLst/>
          </a:prstGeom>
          <a:noFill/>
          <a:ln>
            <a:noFill/>
          </a:ln>
        </p:spPr>
      </p:pic>
      <p:sp>
        <p:nvSpPr>
          <p:cNvPr id="79" name="Google Shape;79;p14"/>
          <p:cNvSpPr txBox="1"/>
          <p:nvPr/>
        </p:nvSpPr>
        <p:spPr>
          <a:xfrm>
            <a:off x="4057825" y="4266300"/>
            <a:ext cx="32574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รูปภาพอ้างอิง</a:t>
            </a:r>
            <a:endParaRPr sz="1000">
              <a:solidFill>
                <a:schemeClr val="dk1"/>
              </a:solidFill>
              <a:latin typeface="Open Sans"/>
              <a:ea typeface="Open Sans"/>
              <a:cs typeface="Open Sans"/>
              <a:sym typeface="Open Sans"/>
            </a:endParaRPr>
          </a:p>
        </p:txBody>
      </p:sp>
      <p:pic>
        <p:nvPicPr>
          <p:cNvPr id="80" name="Google Shape;80;p14"/>
          <p:cNvPicPr preferRelativeResize="0"/>
          <p:nvPr/>
        </p:nvPicPr>
        <p:blipFill>
          <a:blip r:embed="rId7">
            <a:alphaModFix amt="10000"/>
          </a:blip>
          <a:stretch>
            <a:fillRect/>
          </a:stretch>
        </p:blipFill>
        <p:spPr>
          <a:xfrm>
            <a:off x="457200" y="2219163"/>
            <a:ext cx="3429000" cy="2416437"/>
          </a:xfrm>
          <a:prstGeom prst="rect">
            <a:avLst/>
          </a:prstGeom>
          <a:noFill/>
          <a:ln cap="flat" cmpd="sng" w="9525">
            <a:solidFill>
              <a:schemeClr val="dk2"/>
            </a:solidFill>
            <a:prstDash val="solid"/>
            <a:round/>
            <a:headEnd len="sm" w="sm" type="none"/>
            <a:tailEnd len="sm" w="sm" type="none"/>
          </a:ln>
        </p:spPr>
      </p:pic>
      <p:sp>
        <p:nvSpPr>
          <p:cNvPr id="81" name="Google Shape;81;p14"/>
          <p:cNvSpPr txBox="1"/>
          <p:nvPr/>
        </p:nvSpPr>
        <p:spPr>
          <a:xfrm>
            <a:off x="886200" y="42663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r">
              <a:spcBef>
                <a:spcPts val="0"/>
              </a:spcBef>
              <a:spcAft>
                <a:spcPts val="0"/>
              </a:spcAft>
              <a:buNone/>
            </a:pPr>
            <a:r>
              <a:rPr lang="en" sz="1000">
                <a:solidFill>
                  <a:srgbClr val="D9D9D9"/>
                </a:solidFill>
                <a:latin typeface="Open Sans"/>
                <a:ea typeface="Open Sans"/>
                <a:cs typeface="Open Sans"/>
                <a:sym typeface="Open Sans"/>
              </a:rPr>
              <a:t>ทาสีที่นี่</a:t>
            </a:r>
            <a:endParaRPr sz="1000">
              <a:solidFill>
                <a:srgbClr val="D9D9D9"/>
              </a:solidFill>
              <a:latin typeface="Open Sans"/>
              <a:ea typeface="Open Sans"/>
              <a:cs typeface="Open Sans"/>
              <a:sym typeface="Open Sans"/>
            </a:endParaRPr>
          </a:p>
        </p:txBody>
      </p:sp>
      <p:sp>
        <p:nvSpPr>
          <p:cNvPr id="82" name="Google Shape;82;p14"/>
          <p:cNvSpPr txBox="1"/>
          <p:nvPr/>
        </p:nvSpPr>
        <p:spPr>
          <a:xfrm>
            <a:off x="886225" y="9356975"/>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ปล่อยให้แห้งแล้วจึงเติมสีเทาเข้มลงไป</a:t>
            </a:r>
            <a:endParaRPr sz="1000">
              <a:solidFill>
                <a:schemeClr val="dk1"/>
              </a:solidFill>
              <a:latin typeface="Open Sans"/>
              <a:ea typeface="Open Sans"/>
              <a:cs typeface="Open Sans"/>
              <a:sym typeface="Open Sans"/>
            </a:endParaRPr>
          </a:p>
        </p:txBody>
      </p:sp>
      <p:sp>
        <p:nvSpPr>
          <p:cNvPr id="83" name="Google Shape;83;p14"/>
          <p:cNvSpPr txBox="1"/>
          <p:nvPr/>
        </p:nvSpPr>
        <p:spPr>
          <a:xfrm>
            <a:off x="3886225" y="9356975"/>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r">
              <a:spcBef>
                <a:spcPts val="0"/>
              </a:spcBef>
              <a:spcAft>
                <a:spcPts val="0"/>
              </a:spcAft>
              <a:buNone/>
            </a:pPr>
            <a:r>
              <a:rPr lang="en" sz="1000">
                <a:latin typeface="Open Sans"/>
                <a:ea typeface="Open Sans"/>
                <a:cs typeface="Open Sans"/>
                <a:sym typeface="Open Sans"/>
              </a:rPr>
              <a:t>จากนั้นเพิ่มสีเทาเข้มที่สุด</a:t>
            </a:r>
            <a:endParaRPr sz="10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